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1" autoAdjust="0"/>
    <p:restoredTop sz="94660"/>
  </p:normalViewPr>
  <p:slideViewPr>
    <p:cSldViewPr>
      <p:cViewPr varScale="1">
        <p:scale>
          <a:sx n="49" d="100"/>
          <a:sy n="49" d="100"/>
        </p:scale>
        <p:origin x="228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296671" y="125611"/>
            <a:ext cx="4243708" cy="377925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保育中の</a:t>
            </a:r>
            <a:r>
              <a:rPr kumimoji="1" lang="ja-JP" altLang="en-US" sz="2400" b="1" dirty="0"/>
              <a:t>緊急時対応手順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88640" y="575695"/>
            <a:ext cx="6403948" cy="162663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000" dirty="0"/>
              <a:t>○○の状態なら緊急コールを取り決める</a:t>
            </a:r>
            <a:endParaRPr lang="en-US" altLang="ja-JP" sz="2000" dirty="0"/>
          </a:p>
          <a:p>
            <a:pPr algn="ctr"/>
            <a:endParaRPr kumimoji="1" lang="en-US" altLang="ja-JP" sz="20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9" name="角丸四角形 78"/>
          <p:cNvSpPr/>
          <p:nvPr/>
        </p:nvSpPr>
        <p:spPr>
          <a:xfrm>
            <a:off x="281643" y="2560730"/>
            <a:ext cx="6273764" cy="99059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①緊急連絡</a:t>
            </a:r>
            <a:endParaRPr kumimoji="1" lang="en-US" altLang="ja-JP" sz="3200" b="1" dirty="0">
              <a:solidFill>
                <a:srgbClr val="FF0000"/>
              </a:solidFill>
            </a:endParaRPr>
          </a:p>
          <a:p>
            <a:pPr algn="ctr"/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6" name="直線矢印コネクタ 85"/>
          <p:cNvCxnSpPr>
            <a:cxnSpLocks/>
          </p:cNvCxnSpPr>
          <p:nvPr/>
        </p:nvCxnSpPr>
        <p:spPr>
          <a:xfrm>
            <a:off x="3356992" y="2202327"/>
            <a:ext cx="0" cy="4062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3AD4988-FEF8-4300-8AE7-C84A1F6128CE}"/>
              </a:ext>
            </a:extLst>
          </p:cNvPr>
          <p:cNvSpPr/>
          <p:nvPr/>
        </p:nvSpPr>
        <p:spPr>
          <a:xfrm>
            <a:off x="834330" y="1606397"/>
            <a:ext cx="4896544" cy="4948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1806653-4BFB-40CD-93B6-D4F1D0CC8B8B}"/>
              </a:ext>
            </a:extLst>
          </p:cNvPr>
          <p:cNvSpPr/>
          <p:nvPr/>
        </p:nvSpPr>
        <p:spPr>
          <a:xfrm>
            <a:off x="281643" y="4100595"/>
            <a:ext cx="6273764" cy="25787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2800" dirty="0"/>
          </a:p>
          <a:p>
            <a:endParaRPr kumimoji="1" lang="en-US" altLang="ja-JP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800" dirty="0"/>
              <a:t>「</a:t>
            </a:r>
            <a:endParaRPr kumimoji="1" lang="en-US" altLang="ja-JP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kumimoji="1" lang="en-US" altLang="ja-JP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kumimoji="1" lang="en-US" altLang="ja-JP" sz="2800" dirty="0"/>
          </a:p>
          <a:p>
            <a:endParaRPr kumimoji="1" lang="en-US" altLang="ja-JP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kumimoji="1" lang="ja-JP" altLang="en-US" sz="2800" b="1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34EDD15-B1F6-4E13-B97E-FDFF05A19176}"/>
              </a:ext>
            </a:extLst>
          </p:cNvPr>
          <p:cNvSpPr/>
          <p:nvPr/>
        </p:nvSpPr>
        <p:spPr>
          <a:xfrm>
            <a:off x="332656" y="8028384"/>
            <a:ext cx="626469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2800" dirty="0"/>
          </a:p>
          <a:p>
            <a:r>
              <a:rPr lang="ja-JP" altLang="en-US" sz="2800" dirty="0"/>
              <a:t>主治医：〇〇クリニック</a:t>
            </a:r>
            <a:r>
              <a:rPr kumimoji="1" lang="ja-JP" altLang="en-US" sz="2800" dirty="0"/>
              <a:t>　　　</a:t>
            </a:r>
            <a:endParaRPr kumimoji="1" lang="en-US" altLang="ja-JP" sz="2800" dirty="0"/>
          </a:p>
          <a:p>
            <a:r>
              <a:rPr kumimoji="1" lang="ja-JP" altLang="en-US" sz="2800" dirty="0"/>
              <a:t>　　　　　　　　　　　　　　☎ </a:t>
            </a:r>
            <a:endParaRPr kumimoji="1" lang="en-US" altLang="ja-JP" sz="2800" dirty="0"/>
          </a:p>
          <a:p>
            <a:r>
              <a:rPr lang="ja-JP" altLang="en-US" sz="2400" dirty="0"/>
              <a:t>　 </a:t>
            </a:r>
            <a:endParaRPr kumimoji="1" lang="ja-JP" altLang="en-US" sz="2400" dirty="0"/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4329A0F1-43CD-4826-97E2-5FEF629FF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44" y="107504"/>
            <a:ext cx="1202324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No</a:t>
            </a:r>
            <a:r>
              <a:rPr lang="ja-JP" altLang="en-US" sz="105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１０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0CA3571-67F8-42FE-9C71-4D4837F204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6" y="181797"/>
            <a:ext cx="571493" cy="28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1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0648" y="179513"/>
            <a:ext cx="6408712" cy="12241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もしものときの</a:t>
            </a:r>
            <a:endParaRPr kumimoji="1" lang="en-US" altLang="ja-JP" sz="4400" dirty="0"/>
          </a:p>
          <a:p>
            <a:pPr algn="ctr"/>
            <a:r>
              <a:rPr kumimoji="1" lang="ja-JP" altLang="en-US" sz="4400" dirty="0"/>
              <a:t>救急車の呼び方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60648" y="1547664"/>
            <a:ext cx="6408712" cy="74168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200" dirty="0"/>
              <a:t>①　</a:t>
            </a:r>
            <a:r>
              <a:rPr kumimoji="1" lang="ja-JP" altLang="en-US" sz="3200" dirty="0">
                <a:solidFill>
                  <a:srgbClr val="FF0000"/>
                </a:solidFill>
              </a:rPr>
              <a:t>１１９番</a:t>
            </a:r>
            <a:r>
              <a:rPr kumimoji="1" lang="ja-JP" altLang="en-US" sz="3200" dirty="0"/>
              <a:t>へ電話する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kumimoji="1" lang="ja-JP" altLang="en-US" sz="3200" dirty="0"/>
              <a:t>②「火事ですか？救急ですか？」</a:t>
            </a:r>
            <a:endParaRPr kumimoji="1" lang="en-US" altLang="ja-JP" sz="3200" dirty="0"/>
          </a:p>
          <a:p>
            <a:r>
              <a:rPr lang="ja-JP" altLang="en-US" sz="3200" dirty="0"/>
              <a:t>　　　　　　「</a:t>
            </a:r>
            <a:r>
              <a:rPr lang="ja-JP" altLang="en-US" sz="3200" dirty="0">
                <a:solidFill>
                  <a:srgbClr val="FF0000"/>
                </a:solidFill>
              </a:rPr>
              <a:t>救急です！</a:t>
            </a:r>
            <a:r>
              <a:rPr lang="ja-JP" altLang="en-US" sz="3200" dirty="0"/>
              <a:t>」</a:t>
            </a:r>
            <a:endParaRPr lang="en-US" altLang="ja-JP" sz="3200" dirty="0"/>
          </a:p>
          <a:p>
            <a:r>
              <a:rPr lang="ja-JP" altLang="en-US" sz="3200" dirty="0"/>
              <a:t>③「住所は</a:t>
            </a:r>
            <a:endParaRPr lang="en-US" altLang="ja-JP" sz="3200" dirty="0"/>
          </a:p>
          <a:p>
            <a:r>
              <a:rPr lang="ja-JP" altLang="en-US" sz="3200" dirty="0"/>
              <a:t>　　　　　　　　　　　　　　　　　　　　　　」</a:t>
            </a:r>
            <a:endParaRPr lang="en-US" altLang="ja-JP" sz="3200" dirty="0"/>
          </a:p>
          <a:p>
            <a:r>
              <a:rPr lang="ja-JP" altLang="en-US" sz="3200" dirty="0"/>
              <a:t>　「○○な医療的ケアが必要で○○な状態</a:t>
            </a:r>
            <a:r>
              <a:rPr lang="ja-JP" altLang="en-US" sz="3200"/>
              <a:t>です。〇〇</a:t>
            </a:r>
            <a:r>
              <a:rPr kumimoji="1" lang="ja-JP" altLang="en-US" sz="3200"/>
              <a:t>医療</a:t>
            </a:r>
            <a:r>
              <a:rPr kumimoji="1" lang="ja-JP" altLang="en-US" sz="3200" dirty="0"/>
              <a:t>センター</a:t>
            </a:r>
            <a:r>
              <a:rPr kumimoji="1" lang="en-US" altLang="ja-JP" sz="3200" dirty="0"/>
              <a:t>ER</a:t>
            </a:r>
            <a:r>
              <a:rPr kumimoji="1" lang="ja-JP" altLang="en-US" sz="3200" dirty="0"/>
              <a:t>に搬送お願いします。」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④「家族連絡先は☎</a:t>
            </a:r>
            <a:r>
              <a:rPr lang="ja-JP" altLang="en-US" sz="3200" dirty="0"/>
              <a:t>○○</a:t>
            </a:r>
            <a:r>
              <a:rPr kumimoji="1" lang="ja-JP" altLang="en-US" sz="3200" dirty="0"/>
              <a:t>です」</a:t>
            </a:r>
            <a:endParaRPr kumimoji="1" lang="en-US" altLang="ja-JP" sz="3200" dirty="0"/>
          </a:p>
          <a:p>
            <a:r>
              <a:rPr lang="ja-JP" altLang="en-US" sz="3200" dirty="0"/>
              <a:t>⑤主治医の○○クリニックから</a:t>
            </a:r>
            <a:endParaRPr lang="en-US" altLang="ja-JP" sz="3200" dirty="0"/>
          </a:p>
          <a:p>
            <a:r>
              <a:rPr lang="ja-JP" altLang="en-US" sz="3200" dirty="0"/>
              <a:t>　　　救急車を呼ぶように</a:t>
            </a:r>
            <a:endParaRPr lang="en-US" altLang="ja-JP" sz="3200" dirty="0"/>
          </a:p>
          <a:p>
            <a:r>
              <a:rPr lang="ja-JP" altLang="en-US" sz="3200" dirty="0"/>
              <a:t>　　　　　　　　　と指示を受けました。」</a:t>
            </a:r>
            <a:endParaRPr lang="en-US" altLang="ja-JP" sz="3200" dirty="0"/>
          </a:p>
          <a:p>
            <a:endParaRPr kumimoji="1" lang="ja-JP" altLang="en-US" sz="2400" dirty="0"/>
          </a:p>
        </p:txBody>
      </p:sp>
      <p:sp>
        <p:nvSpPr>
          <p:cNvPr id="2" name="下矢印 1"/>
          <p:cNvSpPr/>
          <p:nvPr/>
        </p:nvSpPr>
        <p:spPr>
          <a:xfrm>
            <a:off x="2871356" y="2053254"/>
            <a:ext cx="484632" cy="48920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-1828404" y="6958748"/>
            <a:ext cx="484632" cy="48920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2980372" y="5940152"/>
            <a:ext cx="484632" cy="48920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17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117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游明朝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aoshinmatsu027</dc:creator>
  <cp:lastModifiedBy>涼子 江口</cp:lastModifiedBy>
  <cp:revision>50</cp:revision>
  <cp:lastPrinted>2019-10-21T10:41:16Z</cp:lastPrinted>
  <dcterms:created xsi:type="dcterms:W3CDTF">2014-06-26T13:14:34Z</dcterms:created>
  <dcterms:modified xsi:type="dcterms:W3CDTF">2024-02-27T03:08:09Z</dcterms:modified>
</cp:coreProperties>
</file>